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9" Type="http://schemas.openxmlformats.org/officeDocument/2006/relationships/viewProps" Target="viewProps.xml" /><Relationship Id="rId28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31" Type="http://schemas.openxmlformats.org/officeDocument/2006/relationships/tableStyles" Target="tableStyles.xml" /><Relationship Id="rId30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mailto:rsdoiel@caltech.edu" TargetMode="Externa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caltechlibrary/newt" TargetMode="External" /><Relationship Id="rId3" Type="http://schemas.openxmlformats.org/officeDocument/2006/relationships/hyperlink" Target="https://postgres.org" TargetMode="External" /><Relationship Id="rId4" Type="http://schemas.openxmlformats.org/officeDocument/2006/relationships/hyperlink" Target="https://postgrest.org" TargetMode="External" /><Relationship Id="rId5" Type="http://schemas.openxmlformats.org/officeDocument/2006/relationships/hyperlink" Target="https://mustache.github.io" TargetMode="External" /></Relationships>
</file>

<file path=ppt/slides/_rels/slide2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caltechlibrary.github.io/newt/presentation2/newt-p2.pdf" TargetMode="External" /><Relationship Id="rId3" Type="http://schemas.openxmlformats.org/officeDocument/2006/relationships/hyperlink" Target="https://caltechlibrary.github.io/newt/presentation2/newt-p2.pptx" TargetMode="External" /><Relationship Id="rId4" Type="http://schemas.openxmlformats.org/officeDocument/2006/relationships/hyperlink" Target="https://caltechlibrary.github.io/newt" TargetMode="External" /><Relationship Id="rId5" Type="http://schemas.openxmlformats.org/officeDocument/2006/relationships/hyperlink" Target="https://github.com/caltechlibrary/newt" TargetMode="Externa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postgresql.org" TargetMode="External" /><Relationship Id="rId3" Type="http://schemas.openxmlformats.org/officeDocument/2006/relationships/hyperlink" Target="https://postgrest.org" TargetMode="External" /><Relationship Id="rId4" Type="http://schemas.openxmlformats.org/officeDocument/2006/relationships/hyperlink" Target="https://solr.apache.org" TargetMode="External" /><Relationship Id="rId5" Type="http://schemas.openxmlformats.org/officeDocument/2006/relationships/hyperlink" Target="https://opensearch.org" TargetMode="Externa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Newt, the second prototype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R. S. Doiel, </a:t>
            </a:r>
            <a:r>
              <a:rPr>
                <a:hlinkClick r:id="rId2"/>
              </a:rPr>
              <a:t>rsdoiel@caltech.edu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2024-04-19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are data models described?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 model is a set of HTML form input types</a:t>
            </a:r>
          </a:p>
          <a:p>
            <a:pPr lvl="0"/>
            <a:r>
              <a:rPr/>
              <a:t>Expressed using GitHub YAML Issue Template Syntax</a:t>
            </a:r>
          </a:p>
          <a:p>
            <a:pPr lvl="0"/>
            <a:r>
              <a:rPr/>
              <a:t>Model describes HTML and implies SQL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do I think things will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Interactively generate our application’s YAML file</a:t>
            </a:r>
          </a:p>
          <a:p>
            <a:pPr lvl="0" indent="-342900" marL="342900">
              <a:buAutoNum type="arabicPeriod"/>
            </a:pPr>
            <a:r>
              <a:rPr/>
              <a:t>Interactively define data models</a:t>
            </a:r>
          </a:p>
          <a:p>
            <a:pPr lvl="0" indent="-342900" marL="342900">
              <a:buAutoNum type="arabicPeriod"/>
            </a:pPr>
            <a:r>
              <a:rPr/>
              <a:t>Generate our application code</a:t>
            </a:r>
          </a:p>
          <a:p>
            <a:pPr lvl="0" indent="-342900" marL="342900">
              <a:buAutoNum type="arabicPeriod"/>
            </a:pPr>
            <a:r>
              <a:rPr/>
              <a:t>Setup Postgres and PostgREST</a:t>
            </a:r>
          </a:p>
          <a:p>
            <a:pPr lvl="0" indent="-342900" marL="342900">
              <a:buAutoNum type="arabicPeriod"/>
            </a:pPr>
            <a:r>
              <a:rPr/>
              <a:t>Run our app with Newt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Steps one and two are interactive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  newt init app.yaml
  newt model app.yaml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Step three, generate 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  newt generate app.yaml</a:t>
            </a:r>
          </a:p>
          <a:p>
            <a:pPr lvl="0" indent="0" marL="1270000">
              <a:buNone/>
            </a:pPr>
            <a:r>
              <a:rPr sz="2000"/>
              <a:t>Renders SQL, PostgREST conf, Mustache templates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Step four, setup Postgres and PostgREST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Use the generated SQL and configuration</a:t>
            </a:r>
          </a:p>
          <a:p>
            <a:pPr lvl="0" indent="-342900" marL="342900">
              <a:buAutoNum type="arabicPeriod"/>
            </a:pPr>
            <a:r>
              <a:rPr/>
              <a:t>Setup and check via </a:t>
            </a:r>
            <a:r>
              <a:rPr>
                <a:latin typeface="Courier"/>
              </a:rPr>
              <a:t>createdb</a:t>
            </a:r>
            <a:r>
              <a:rPr/>
              <a:t> and </a:t>
            </a:r>
            <a:r>
              <a:rPr>
                <a:latin typeface="Courier"/>
              </a:rPr>
              <a:t>psql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Step four, setup Postgres and PostgREST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  createdb app
  psql app -c '\i setup.sql'
  psql app -c '\i models.sql'
  psql app -c '\dt'</a:t>
            </a:r>
          </a:p>
          <a:p>
            <a:pPr lvl="0" indent="0" marL="1270000">
              <a:buNone/>
            </a:pPr>
            <a:r>
              <a:rPr sz="2000"/>
              <a:t>should this be automated too?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Step five, run your application and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  newt run app.yaml</a:t>
            </a:r>
          </a:p>
          <a:p>
            <a:pPr lvl="0" indent="0" marL="1270000">
              <a:buNone/>
            </a:pPr>
            <a:r>
              <a:rPr sz="2000"/>
              <a:t>Point your web browser at http://localhost:8010 to test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Can I run a demo?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 yet, hopefully in late May 2024.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Second prototype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 work in progress (April 2024)</a:t>
            </a:r>
          </a:p>
          <a:p>
            <a:pPr lvl="0"/>
            <a:r>
              <a:rPr/>
              <a:t>Working prototype target date June 2024</a:t>
            </a:r>
          </a:p>
          <a:p>
            <a:pPr lvl="0"/>
            <a:r>
              <a:rPr/>
              <a:t>Using internal applications as test bed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much is built?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☒ Newt developer tool</a:t>
            </a:r>
          </a:p>
          <a:p>
            <a:pPr lvl="0"/>
            <a:r>
              <a:rPr/>
              <a:t>☒ Router is implemented and working</a:t>
            </a:r>
          </a:p>
          <a:p>
            <a:pPr lvl="0"/>
            <a:r>
              <a:rPr/>
              <a:t>☒ Mustache template engine is working</a:t>
            </a:r>
          </a:p>
          <a:p>
            <a:pPr lvl="0"/>
            <a:r>
              <a:rPr/>
              <a:t>☐ Generator development (in progress)</a:t>
            </a:r>
          </a:p>
          <a:p>
            <a:pPr lvl="0"/>
            <a:r>
              <a:rPr/>
              <a:t>☐ Modeler (design stage)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Newt?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 rapid application develop tool</a:t>
            </a:r>
          </a:p>
          <a:p>
            <a:pPr lvl="1"/>
            <a:r>
              <a:rPr/>
              <a:t>for applications that curate metadata</a:t>
            </a:r>
          </a:p>
          <a:p>
            <a:pPr lvl="0"/>
            <a:r>
              <a:rPr/>
              <a:t>Audience: Libraries, Archives and Museums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Insights from prototypes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“Off the shelf” is simpler</a:t>
            </a:r>
          </a:p>
          <a:p>
            <a:pPr lvl="0"/>
            <a:r>
              <a:rPr/>
              <a:t>Lots of typing discourages use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Insights from prototypes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SQL turns people off, use a code generator</a:t>
            </a:r>
          </a:p>
          <a:p>
            <a:pPr lvl="0"/>
            <a:r>
              <a:rPr/>
              <a:t>Hand typing templates is a turn off, use a code generator</a:t>
            </a:r>
          </a:p>
          <a:p>
            <a:pPr lvl="0"/>
            <a:r>
              <a:rPr/>
              <a:t>Large YAML structures benefit from code generation</a:t>
            </a:r>
          </a:p>
          <a:p>
            <a:pPr lvl="0"/>
            <a:r>
              <a:rPr/>
              <a:t>Automatic “wiring up” of routes and templates very helpful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What’s next to wrap up prototype 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Debug and improve the code generator</a:t>
            </a:r>
          </a:p>
          <a:p>
            <a:pPr lvl="0"/>
            <a:r>
              <a:rPr/>
              <a:t>Implement a data modeler</a:t>
            </a:r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Unanswered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What should be the minimum knowledge needed to use Newt?</a:t>
            </a:r>
          </a:p>
          <a:p>
            <a:pPr lvl="0"/>
            <a:r>
              <a:rPr/>
              <a:t>What should come out of the box with Newt?</a:t>
            </a:r>
          </a:p>
          <a:p>
            <a:pPr lvl="1"/>
            <a:r>
              <a:rPr/>
              <a:t>GUI tools?</a:t>
            </a:r>
          </a:p>
          <a:p>
            <a:pPr lvl="1"/>
            <a:r>
              <a:rPr/>
              <a:t>Web components?</a:t>
            </a:r>
          </a:p>
          <a:p>
            <a:pPr lvl="1"/>
            <a:r>
              <a:rPr/>
              <a:t>Ready made apps?</a:t>
            </a:r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Someday, maybe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SQLite 3 database support</a:t>
            </a:r>
          </a:p>
          <a:p>
            <a:pPr lvl="0"/>
            <a:r>
              <a:rPr/>
              <a:t>A S3 protocol web service implementing object storage using OCFL</a:t>
            </a:r>
          </a:p>
          <a:p>
            <a:pPr lvl="0"/>
            <a:r>
              <a:rPr/>
              <a:t>Web components for library, archive and museum metadata types</a:t>
            </a:r>
          </a:p>
          <a:p>
            <a:pPr lvl="0"/>
            <a:r>
              <a:rPr/>
              <a:t>Visual programming would be easier than editing YAML files</a:t>
            </a:r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Related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Newt </a:t>
            </a:r>
            <a:r>
              <a:rPr>
                <a:hlinkClick r:id="rId2"/>
              </a:rPr>
              <a:t>https://github.com/caltechlibrary/newt</a:t>
            </a:r>
          </a:p>
          <a:p>
            <a:pPr lvl="0"/>
            <a:r>
              <a:rPr/>
              <a:t>Postgres </a:t>
            </a:r>
            <a:r>
              <a:rPr>
                <a:hlinkClick r:id="rId3"/>
              </a:rPr>
              <a:t>https://postgres.org</a:t>
            </a:r>
            <a:r>
              <a:rPr/>
              <a:t> + PostgREST </a:t>
            </a:r>
            <a:r>
              <a:rPr>
                <a:hlinkClick r:id="rId4"/>
              </a:rPr>
              <a:t>https://postgrest.org</a:t>
            </a:r>
          </a:p>
          <a:p>
            <a:pPr lvl="0"/>
            <a:r>
              <a:rPr>
                <a:hlinkClick r:id="rId5"/>
              </a:rPr>
              <a:t>Mustache</a:t>
            </a:r>
            <a:r>
              <a:rPr/>
              <a:t> programming languages support</a:t>
            </a:r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This Presentation</a:t>
            </a:r>
          </a:p>
          <a:p>
            <a:pPr lvl="1"/>
            <a:r>
              <a:rPr/>
              <a:t>pdf: </a:t>
            </a:r>
            <a:r>
              <a:rPr>
                <a:hlinkClick r:id="rId2"/>
              </a:rPr>
              <a:t>https://caltechlibrary.github.io/newt/presentation2/newt-p2.pdf</a:t>
            </a:r>
          </a:p>
          <a:p>
            <a:pPr lvl="1"/>
            <a:r>
              <a:rPr/>
              <a:t>pptx: </a:t>
            </a:r>
            <a:r>
              <a:rPr>
                <a:hlinkClick r:id="rId3"/>
              </a:rPr>
              <a:t>https://caltechlibrary.github.io/newt/presentation2/newt-p2.pptx</a:t>
            </a:r>
          </a:p>
          <a:p>
            <a:pPr lvl="0"/>
            <a:r>
              <a:rPr/>
              <a:t>Newt Documentation </a:t>
            </a:r>
            <a:r>
              <a:rPr>
                <a:hlinkClick r:id="rId4"/>
              </a:rPr>
              <a:t>https://caltechlibrary.github.io/newt</a:t>
            </a:r>
          </a:p>
          <a:p>
            <a:pPr lvl="0"/>
            <a:r>
              <a:rPr/>
              <a:t>Source Code: </a:t>
            </a:r>
            <a:r>
              <a:rPr>
                <a:hlinkClick r:id="rId5"/>
              </a:rPr>
              <a:t>https://github.com/caltechlibrary/newt</a:t>
            </a:r>
          </a:p>
          <a:p>
            <a:pPr lvl="0"/>
            <a:r>
              <a:rPr/>
              <a:t>Email: rsdoiel@caltech.edu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Goal of Prototype 2: Answer the question.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Is Newt and “off the shelf” software enough to create metadata curation applications?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High level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describe the application you want</a:t>
            </a:r>
          </a:p>
          <a:p>
            <a:pPr lvl="0"/>
            <a:r>
              <a:rPr/>
              <a:t>generate the application you described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Implementation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data sources</a:t>
            </a:r>
          </a:p>
          <a:p>
            <a:pPr lvl="0"/>
            <a:r>
              <a:rPr/>
              <a:t>data models</a:t>
            </a:r>
          </a:p>
          <a:p>
            <a:pPr lvl="0"/>
            <a:r>
              <a:rPr/>
              <a:t>routing requests through data pipelines</a:t>
            </a:r>
          </a:p>
          <a:p>
            <a:pPr lvl="0"/>
            <a:r>
              <a:rPr/>
              <a:t>rendering JSON responses via template engine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Pick Simple = (No coding) + (Less coding)</a:t>
            </a:r>
          </a:p>
          <a:p>
            <a:pPr lvl="0"/>
            <a:r>
              <a:rPr/>
              <a:t>Compose applications using data pipelines and templates</a:t>
            </a:r>
          </a:p>
          <a:p>
            <a:pPr lvl="0"/>
            <a:r>
              <a:rPr/>
              <a:t>Avoid inventing new things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Off the shelf (no coding)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/>
              </a:rPr>
              <a:t>Postgres</a:t>
            </a:r>
            <a:r>
              <a:rPr/>
              <a:t> and </a:t>
            </a:r>
            <a:r>
              <a:rPr>
                <a:hlinkClick r:id="rId3"/>
              </a:rPr>
              <a:t>PostgREST</a:t>
            </a:r>
          </a:p>
          <a:p>
            <a:pPr lvl="0"/>
            <a:r>
              <a:rPr>
                <a:hlinkClick r:id="rId4"/>
              </a:rPr>
              <a:t>Solr</a:t>
            </a:r>
            <a:r>
              <a:rPr/>
              <a:t> or </a:t>
            </a:r>
            <a:r>
              <a:rPr>
                <a:hlinkClick r:id="rId5"/>
              </a:rPr>
              <a:t>OpenSearch</a:t>
            </a:r>
          </a:p>
          <a:p>
            <a:pPr lvl="0"/>
            <a:r>
              <a:rPr/>
              <a:t>Newt Mustache =&gt; Transform JSON into web pages</a:t>
            </a:r>
          </a:p>
          <a:p>
            <a:pPr lvl="0"/>
            <a:r>
              <a:rPr/>
              <a:t>Newt Router, ties it all together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Office the shelf (other data sources)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ArchivesSpace, RDM -&gt; JSON API</a:t>
            </a:r>
          </a:p>
          <a:p>
            <a:pPr lvl="0"/>
            <a:r>
              <a:rPr/>
              <a:t>ORCID, ROR, CrossRef, DataCite -&gt; JSON API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Assemble app from YAML (less coding)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application you want is described in YAML</a:t>
            </a:r>
          </a:p>
          <a:p>
            <a:pPr lvl="0"/>
            <a:r>
              <a:rPr/>
              <a:t>Newt generates the code you need</a:t>
            </a:r>
          </a:p>
          <a:p>
            <a:pPr lvl="0"/>
            <a:r>
              <a:rPr/>
              <a:t>Customize by editing the generated code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Newt, the second prototype</dc:title>
  <dc:creator>R. S. Doiel, rsdoiel@caltech.edu</dc:creator>
  <cp:keywords>web service, micro service, Postgres, PostgREST, Mustache</cp:keywords>
  <dc:description>Talk about Newt Project’s second prototype</dc:description>
  <dcterms:created xsi:type="dcterms:W3CDTF">2024-04-19T00:26:56Z</dcterms:created>
  <dcterms:modified xsi:type="dcterms:W3CDTF">2024-04-19T00:26:56Z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spectratio">
    <vt:lpwstr>169</vt:lpwstr>
  </property>
  <property fmtid="{D5CDD505-2E9C-101B-9397-08002B2CF9AE}" pid="3" name="createDate">
    <vt:lpwstr>2024-02-14</vt:lpwstr>
  </property>
  <property fmtid="{D5CDD505-2E9C-101B-9397-08002B2CF9AE}" pid="4" name="date">
    <vt:lpwstr>2024-04-19</vt:lpwstr>
  </property>
  <property fmtid="{D5CDD505-2E9C-101B-9397-08002B2CF9AE}" pid="5" name="institute">
    <vt:lpwstr>Caltech Library, Digital Library Development</vt:lpwstr>
  </property>
  <property fmtid="{D5CDD505-2E9C-101B-9397-08002B2CF9AE}" pid="6" name="linkstyle">
    <vt:lpwstr>bold</vt:lpwstr>
  </property>
  <property fmtid="{D5CDD505-2E9C-101B-9397-08002B2CF9AE}" pid="7" name="place">
    <vt:lpwstr>SoCal Code4Lib Meetup at USC</vt:lpwstr>
  </property>
  <property fmtid="{D5CDD505-2E9C-101B-9397-08002B2CF9AE}" pid="8" name="pubDate">
    <vt:lpwstr>2024-04-19</vt:lpwstr>
  </property>
  <property fmtid="{D5CDD505-2E9C-101B-9397-08002B2CF9AE}" pid="9" name="section-titles">
    <vt:lpwstr>False</vt:lpwstr>
  </property>
  <property fmtid="{D5CDD505-2E9C-101B-9397-08002B2CF9AE}" pid="10" name="toc">
    <vt:lpwstr>True</vt:lpwstr>
  </property>
  <property fmtid="{D5CDD505-2E9C-101B-9397-08002B2CF9AE}" pid="11" name="updateDate">
    <vt:lpwstr>2024-04-10</vt:lpwstr>
  </property>
  <property fmtid="{D5CDD505-2E9C-101B-9397-08002B2CF9AE}" pid="12" name="url">
    <vt:lpwstr>https://caltechlibrary.github.io/newt/presentation2</vt:lpwstr>
  </property>
  <property fmtid="{D5CDD505-2E9C-101B-9397-08002B2CF9AE}" pid="13" name="urlcolor">
    <vt:lpwstr>blue</vt:lpwstr>
  </property>
</Properties>
</file>