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19" Type="http://schemas.openxmlformats.org/officeDocument/2006/relationships/slide" Target="slides/slide18.xml" /><Relationship Id="rId20" Type="http://schemas.openxmlformats.org/officeDocument/2006/relationships/slide" Target="slides/slide19.xml" /><Relationship Id="rId21" Type="http://schemas.openxmlformats.org/officeDocument/2006/relationships/slide" Target="slides/slide20.xml" /><Relationship Id="rId22" Type="http://schemas.openxmlformats.org/officeDocument/2006/relationships/slide" Target="slides/slide21.xml" /><Relationship Id="rId23" Type="http://schemas.openxmlformats.org/officeDocument/2006/relationships/slide" Target="slides/slide22.xml" /><Relationship Id="rId24" Type="http://schemas.openxmlformats.org/officeDocument/2006/relationships/slide" Target="slides/slide23.xml" /><Relationship Id="rId25" Type="http://schemas.openxmlformats.org/officeDocument/2006/relationships/slide" Target="slides/slide24.xml" /><Relationship Id="rId26" Type="http://schemas.openxmlformats.org/officeDocument/2006/relationships/slide" Target="slides/slide25.xml" /><Relationship Id="rId27" Type="http://schemas.openxmlformats.org/officeDocument/2006/relationships/slide" Target="slides/slide26.xml" /><Relationship Id="rId28" Type="http://schemas.openxmlformats.org/officeDocument/2006/relationships/slide" Target="slides/slide27.xml" /><Relationship Id="rId29" Type="http://schemas.openxmlformats.org/officeDocument/2006/relationships/slide" Target="slides/slide28.xml" /><Relationship Id="rId30" Type="http://schemas.openxmlformats.org/officeDocument/2006/relationships/slide" Target="slides/slide29.xml" /><Relationship Id="rId31" Type="http://schemas.openxmlformats.org/officeDocument/2006/relationships/slide" Target="slides/slide30.xml" /><Relationship Id="rId32" Type="http://schemas.openxmlformats.org/officeDocument/2006/relationships/slide" Target="slides/slide31.xml" /><Relationship Id="rId34" Type="http://schemas.openxmlformats.org/officeDocument/2006/relationships/viewProps" Target="viewProps.xml" /><Relationship Id="rId3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36" Type="http://schemas.openxmlformats.org/officeDocument/2006/relationships/tableStyles" Target="tableStyles.xml" /><Relationship Id="rId3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hyperlink" Target="mailto:rsdoiel@caltech.edu" TargetMode="Externa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caltechlibrary.github.io/datasetd" TargetMode="External" /><Relationship Id="rId3" Type="http://schemas.openxmlformats.org/officeDocument/2006/relationships/hyperlink" Target="https://postgresql.org" TargetMode="External" /><Relationship Id="rId4" Type="http://schemas.openxmlformats.org/officeDocument/2006/relationships/hyperlink" Target="https://postgrest.org" TargetMode="Externa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solr.apache.org" TargetMode="External" /><Relationship Id="rId3" Type="http://schemas.openxmlformats.org/officeDocument/2006/relationships/hyperlink" Target="https://opensearch.org" TargetMode="Externa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github.com/caltechlibrary/newt" TargetMode="External" /><Relationship Id="rId3" Type="http://schemas.openxmlformats.org/officeDocument/2006/relationships/hyperlink" Target="https://github.com/caltechlibrary/dataset" TargetMode="External" /><Relationship Id="rId4" Type="http://schemas.openxmlformats.org/officeDocument/2006/relationships/hyperlink" Target="https://handlebarsjs.com" TargetMode="External" /></Relationships>
</file>

<file path=ppt/slides/_rels/slide3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s://caltechlibrary.github.io/newt/presentation3/newt-p3.pdf" TargetMode="External" /><Relationship Id="rId3" Type="http://schemas.openxmlformats.org/officeDocument/2006/relationships/hyperlink" Target="https://caltechlibrary.github.io/newt/presentation3/newt-p3.pptx" TargetMode="External" /><Relationship Id="rId4" Type="http://schemas.openxmlformats.org/officeDocument/2006/relationships/hyperlink" Target="https://caltechlibrary.github.io/newt" TargetMode="External" /><Relationship Id="rId5" Type="http://schemas.openxmlformats.org/officeDocument/2006/relationships/hyperlink" Target="https://github.com/caltechlibrary/newt" TargetMode="Externa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Newt, the third prototype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R. S. Doiel, </a:t>
            </a:r>
            <a:r>
              <a:rPr>
                <a:hlinkClick r:id="rId2"/>
              </a:rPr>
              <a:t>rsdoiel@caltech.edu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Goal of Prototype 3: Extra credit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Can I leverage WASI+WASM to make useful Python libraries available to Deno and browser?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Changes from last prototype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Removed some Go cli (e.g. ws, mustache, newtmustache)</a:t>
            </a:r>
          </a:p>
          <a:p>
            <a:pPr lvl="0"/>
            <a:r>
              <a:rPr/>
              <a:t>Generating collection and YAML for dataset+datasetd</a:t>
            </a:r>
          </a:p>
          <a:p>
            <a:pPr lvl="0"/>
            <a:r>
              <a:rPr/>
              <a:t>Generating Handlebars templates</a:t>
            </a:r>
          </a:p>
          <a:p>
            <a:pPr lvl="0"/>
            <a:r>
              <a:rPr/>
              <a:t>Generating TypeScript validator as middleware run via Deno</a:t>
            </a:r>
          </a:p>
          <a:p>
            <a:pPr lvl="0"/>
            <a:r>
              <a:rPr/>
              <a:t>Generating Handlebars as template engine as middleware run via Deno</a:t>
            </a:r>
          </a:p>
          <a:p>
            <a:pPr lvl="0"/>
            <a:r>
              <a:rPr/>
              <a:t>Using Deno to generate JS/ES6 for web browser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Off the shelf (no coding)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JSON Data Source</a:t>
            </a:r>
          </a:p>
          <a:p>
            <a:pPr lvl="1"/>
            <a:r>
              <a:rPr>
                <a:hlinkClick r:id="rId2"/>
              </a:rPr>
              <a:t>Dataset + datasetd</a:t>
            </a:r>
          </a:p>
          <a:p>
            <a:pPr lvl="1"/>
            <a:r>
              <a:rPr>
                <a:hlinkClick r:id="rId3"/>
              </a:rPr>
              <a:t>Postgres</a:t>
            </a:r>
            <a:r>
              <a:rPr/>
              <a:t> + </a:t>
            </a:r>
            <a:r>
              <a:rPr>
                <a:hlinkClick r:id="rId4"/>
              </a:rPr>
              <a:t>PostgREST</a:t>
            </a:r>
          </a:p>
          <a:p>
            <a:pPr lvl="0"/>
            <a:r>
              <a:rPr/>
              <a:t>TypeScript middleware run via Deno</a:t>
            </a:r>
          </a:p>
          <a:p>
            <a:pPr lvl="0"/>
            <a:r>
              <a:rPr/>
              <a:t>Newt Router, ties it all together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Other Off the self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hlinkClick r:id="rId2"/>
              </a:rPr>
              <a:t>Solr</a:t>
            </a:r>
          </a:p>
          <a:p>
            <a:pPr lvl="0"/>
            <a:r>
              <a:rPr>
                <a:hlinkClick r:id="rId3"/>
              </a:rPr>
              <a:t>OpenSearch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Assemble app from YAML (less coding)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 application you want is described in YAML</a:t>
            </a:r>
          </a:p>
          <a:p>
            <a:pPr lvl="0"/>
            <a:r>
              <a:rPr/>
              <a:t>Create the initial Newt YAML through a conversational TUI</a:t>
            </a:r>
          </a:p>
          <a:p>
            <a:pPr lvl="0"/>
            <a:r>
              <a:rPr/>
              <a:t>Newt generates the code you need</a:t>
            </a:r>
          </a:p>
          <a:p>
            <a:pPr lvl="0"/>
            <a:r>
              <a:rPr/>
              <a:t>Customize by editing the generated code and managing your pipelines</a:t>
            </a:r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How are data models described?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 model is a set of HTML form input types</a:t>
            </a:r>
          </a:p>
          <a:p>
            <a:pPr lvl="0"/>
            <a:r>
              <a:rPr/>
              <a:t>Expressed using GitHub YAML Issue Template Syntax</a:t>
            </a:r>
          </a:p>
          <a:p>
            <a:pPr lvl="0"/>
            <a:r>
              <a:rPr/>
              <a:t>Model describes HTML and implies SQL</a:t>
            </a:r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How do I think things will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 marL="342900">
              <a:buAutoNum type="arabicPeriod"/>
            </a:pPr>
            <a:r>
              <a:rPr/>
              <a:t>Interactively generate our application’s YAML file</a:t>
            </a:r>
          </a:p>
          <a:p>
            <a:pPr lvl="0" indent="-342900" marL="342900">
              <a:buAutoNum type="arabicPeriod"/>
            </a:pPr>
            <a:r>
              <a:rPr/>
              <a:t>Interactively define data models</a:t>
            </a:r>
          </a:p>
          <a:p>
            <a:pPr lvl="0" indent="-342900" marL="342900">
              <a:buAutoNum type="arabicPeriod"/>
            </a:pPr>
            <a:r>
              <a:rPr/>
              <a:t>Generate our application code</a:t>
            </a:r>
          </a:p>
          <a:p>
            <a:pPr lvl="0" indent="-342900" marL="342900">
              <a:buAutoNum type="arabicPeriod"/>
            </a:pPr>
            <a:r>
              <a:rPr/>
              <a:t>Run </a:t>
            </a:r>
            <a:r>
              <a:rPr>
                <a:latin typeface="Courier"/>
              </a:rPr>
              <a:t>newt generate ...</a:t>
            </a:r>
            <a:r>
              <a:rPr/>
              <a:t> for primary data source</a:t>
            </a:r>
          </a:p>
          <a:p>
            <a:pPr lvl="0" indent="-342900" marL="342900">
              <a:buAutoNum type="arabicPeriod"/>
            </a:pPr>
            <a:r>
              <a:rPr/>
              <a:t>Run </a:t>
            </a:r>
            <a:r>
              <a:rPr>
                <a:latin typeface="Courier"/>
              </a:rPr>
              <a:t>newt run ...</a:t>
            </a:r>
            <a:r>
              <a:rPr/>
              <a:t> to run the application</a:t>
            </a:r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Steps one and two are interactive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urier"/>
              </a:rPr>
              <a:t>  newt init app.yaml
  newt model app.yaml</a:t>
            </a:r>
          </a:p>
        </p:txBody>
      </p:sp>
    </p:spTree>
  </p:cSld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Step three, generate our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urier"/>
              </a:rPr>
              <a:t>  newt generate app.yaml</a:t>
            </a:r>
          </a:p>
          <a:p>
            <a:pPr lvl="0" indent="0" marL="1270000">
              <a:buNone/>
            </a:pPr>
            <a:r>
              <a:rPr sz="2000"/>
              <a:t>Create a dataset collection and datasetd YAML file Render Handlebars templates Wires up routes Adds tasks to deno.json</a:t>
            </a:r>
          </a:p>
        </p:txBody>
      </p:sp>
    </p:spTree>
  </p:cSld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Step four, setup primary JSON data 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spcBef>
                <a:spcPts val="3000"/>
              </a:spcBef>
              <a:buNone/>
            </a:pPr>
            <a:r>
              <a:rPr b="1"/>
              <a:t>Dataset collection</a:t>
            </a:r>
          </a:p>
          <a:p>
            <a:pPr lvl="0" indent="0" marL="1270000">
              <a:buNone/>
            </a:pPr>
            <a:r>
              <a:rPr sz="2000"/>
              <a:t>Collection generation is done “auto magically” by </a:t>
            </a:r>
            <a:r>
              <a:rPr sz="2000">
                <a:latin typeface="Courier"/>
              </a:rPr>
              <a:t>newt generate app.yaml</a:t>
            </a:r>
            <a:r>
              <a:rPr sz="2000"/>
              <a:t> datasetd YAML file gets generated so Newt can run the datasetd JSON API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What is Newt?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 rapid application develop tool</a:t>
            </a:r>
          </a:p>
          <a:p>
            <a:pPr lvl="1"/>
            <a:r>
              <a:rPr/>
              <a:t>for applications that curate metadata</a:t>
            </a:r>
          </a:p>
          <a:p>
            <a:pPr lvl="0"/>
            <a:r>
              <a:rPr/>
              <a:t>Audience: Libraries, Archives, Galleries and Museums</a:t>
            </a:r>
          </a:p>
        </p:txBody>
      </p:sp>
    </p:spTree>
  </p:cSld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Step five, run your application and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>
                <a:latin typeface="Courier"/>
              </a:rPr>
              <a:t>  newt run app.yaml</a:t>
            </a:r>
          </a:p>
          <a:p>
            <a:pPr lvl="0" indent="0" marL="1270000">
              <a:buNone/>
            </a:pPr>
            <a:r>
              <a:rPr sz="2000"/>
              <a:t>Point your web browser at http://localhost:8010 to test</a:t>
            </a:r>
          </a:p>
        </p:txBody>
      </p:sp>
    </p:spTree>
  </p:cSld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Can I run a demo?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Not yet, hopefully in early December 2024.</a:t>
            </a:r>
          </a:p>
        </p:txBody>
      </p:sp>
    </p:spTree>
  </p:cSld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Third prototype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 work in progress (continuing through 2024)</a:t>
            </a:r>
          </a:p>
          <a:p>
            <a:pPr lvl="0"/>
            <a:r>
              <a:rPr/>
              <a:t>Working prototype target date June 2025</a:t>
            </a:r>
          </a:p>
          <a:p>
            <a:pPr lvl="0"/>
            <a:r>
              <a:rPr/>
              <a:t>Using internal applications as test bed</a:t>
            </a:r>
          </a:p>
        </p:txBody>
      </p:sp>
    </p:spTree>
  </p:cSld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How much is built?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☒ Newt developer tool</a:t>
            </a:r>
          </a:p>
          <a:p>
            <a:pPr lvl="0"/>
            <a:r>
              <a:rPr/>
              <a:t>☒ Router is implemented and working</a:t>
            </a:r>
          </a:p>
          <a:p>
            <a:pPr lvl="0"/>
            <a:r>
              <a:rPr/>
              <a:t>☒ </a:t>
            </a:r>
            <a:r>
              <a:rPr strike="sngStrike"/>
              <a:t>Mustache template engine is working</a:t>
            </a:r>
            <a:r>
              <a:rPr/>
              <a:t> (removed)</a:t>
            </a:r>
          </a:p>
          <a:p>
            <a:pPr lvl="0"/>
            <a:r>
              <a:rPr/>
              <a:t>☐ Generator development (paused, back to design stage)</a:t>
            </a:r>
          </a:p>
          <a:p>
            <a:pPr lvl="0"/>
            <a:r>
              <a:rPr/>
              <a:t>☐ Modeler (design stage)</a:t>
            </a:r>
          </a:p>
          <a:p>
            <a:pPr lvl="0"/>
            <a:r>
              <a:rPr/>
              <a:t>☐ Handlebars template engine (to be generated by Newt)</a:t>
            </a:r>
          </a:p>
        </p:txBody>
      </p:sp>
    </p:spTree>
  </p:cSld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Insights from prototypes 1 &amp;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“Off the shelf” is simpler</a:t>
            </a:r>
          </a:p>
          <a:p>
            <a:pPr lvl="0"/>
            <a:r>
              <a:rPr/>
              <a:t>Lots of typing discourages use</a:t>
            </a:r>
          </a:p>
        </p:txBody>
      </p:sp>
    </p:spTree>
  </p:cSld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Insights from prototypes 1 &amp;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SQL turns people off, use a code generator</a:t>
            </a:r>
          </a:p>
          <a:p>
            <a:pPr lvl="0"/>
            <a:r>
              <a:rPr/>
              <a:t>Hand typing templates is a turn off, use a code generator</a:t>
            </a:r>
          </a:p>
          <a:p>
            <a:pPr lvl="0"/>
            <a:r>
              <a:rPr/>
              <a:t>Large YAML structures benefit from code generation</a:t>
            </a:r>
          </a:p>
          <a:p>
            <a:pPr lvl="0"/>
            <a:r>
              <a:rPr/>
              <a:t>Automatic “wiring up” of routes and templates very helpful</a:t>
            </a:r>
          </a:p>
        </p:txBody>
      </p:sp>
    </p:spTree>
  </p:cSld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What’s next to wrap up prototype 3?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Retarget, Debug and improve the code generator</a:t>
            </a:r>
          </a:p>
          <a:p>
            <a:pPr lvl="0"/>
            <a:r>
              <a:rPr/>
              <a:t>Continue to design and implement a data modeler</a:t>
            </a:r>
          </a:p>
          <a:p>
            <a:pPr lvl="0"/>
            <a:r>
              <a:rPr/>
              <a:t>Extend Generator to include generating validator and template engine middleware</a:t>
            </a:r>
          </a:p>
        </p:txBody>
      </p:sp>
    </p:spTree>
  </p:cSld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Out of the box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Newt (development tool)</a:t>
            </a:r>
          </a:p>
          <a:p>
            <a:pPr lvl="0"/>
            <a:r>
              <a:rPr/>
              <a:t>Newt Router</a:t>
            </a:r>
          </a:p>
        </p:txBody>
      </p:sp>
    </p:spTree>
  </p:cSld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Unanswered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What is the minimum knowledge required to use Newt effectively?</a:t>
            </a:r>
          </a:p>
          <a:p>
            <a:pPr lvl="0"/>
            <a:r>
              <a:rPr/>
              <a:t>Who is in the target audience?</a:t>
            </a:r>
          </a:p>
        </p:txBody>
      </p:sp>
    </p:spTree>
  </p:cSld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Someday, maybe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 visual programming approach could be easier than editing YAML files</a:t>
            </a:r>
          </a:p>
          <a:p>
            <a:pPr lvl="0"/>
            <a:r>
              <a:rPr/>
              <a:t>Direct SQLite 3 database support or integration</a:t>
            </a:r>
          </a:p>
          <a:p>
            <a:pPr lvl="0"/>
            <a:r>
              <a:rPr/>
              <a:t>A S3 protocol web service implementing object storage using OCFL</a:t>
            </a:r>
          </a:p>
          <a:p>
            <a:pPr lvl="0"/>
            <a:r>
              <a:rPr/>
              <a:t>Web components for library, archive and museum metadata types</a:t>
            </a:r>
          </a:p>
          <a:p>
            <a:pPr lvl="0"/>
            <a:r>
              <a:rPr/>
              <a:t>Extend Newt through WASI+WASM run time modules and expose to use in pipelines</a:t>
            </a:r>
          </a:p>
          <a:p>
            <a:pPr lvl="0"/>
            <a:r>
              <a:rPr/>
              <a:t>WASI+WASM might be useful to conserve ports taken up in the data pipelines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Findings from Prototype 2: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1270000">
              <a:buNone/>
            </a:pPr>
            <a:r>
              <a:rPr sz="2000"/>
              <a:t>Is Newt and “off the shelf” software enough to create metadata curation applications?</a:t>
            </a:r>
          </a:p>
          <a:p>
            <a:pPr lvl="0" indent="0" marL="0">
              <a:buNone/>
            </a:pPr>
            <a:r>
              <a:rPr/>
              <a:t>Short answer is </a:t>
            </a:r>
            <a:r>
              <a:rPr b="1"/>
              <a:t>yes</a:t>
            </a:r>
            <a:r>
              <a:rPr/>
              <a:t>. Longer answer is more nuanced.</a:t>
            </a:r>
          </a:p>
        </p:txBody>
      </p:sp>
    </p:spTree>
  </p:cSld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Related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Newt </a:t>
            </a:r>
            <a:r>
              <a:rPr>
                <a:hlinkClick r:id="rId2"/>
              </a:rPr>
              <a:t>https://github.com/caltechlibrary/newt</a:t>
            </a:r>
          </a:p>
          <a:p>
            <a:pPr lvl="0"/>
            <a:r>
              <a:rPr/>
              <a:t>Dataset + datasetd </a:t>
            </a:r>
            <a:r>
              <a:rPr>
                <a:hlinkClick r:id="rId3"/>
              </a:rPr>
              <a:t>https://github.com/caltechlibrary/dataset</a:t>
            </a:r>
          </a:p>
          <a:p>
            <a:pPr lvl="0"/>
            <a:r>
              <a:rPr>
                <a:hlinkClick r:id="rId4"/>
              </a:rPr>
              <a:t>Handlebars</a:t>
            </a:r>
            <a:r>
              <a:rPr/>
              <a:t> programming languages support</a:t>
            </a:r>
          </a:p>
        </p:txBody>
      </p:sp>
    </p:spTree>
  </p:cSld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This Presentation</a:t>
            </a:r>
          </a:p>
          <a:p>
            <a:pPr lvl="1"/>
            <a:r>
              <a:rPr/>
              <a:t>pdf: </a:t>
            </a:r>
            <a:r>
              <a:rPr>
                <a:hlinkClick r:id="rId2"/>
              </a:rPr>
              <a:t>https://caltechlibrary.github.io/newt/presentation3/newt-p3.pdf</a:t>
            </a:r>
          </a:p>
          <a:p>
            <a:pPr lvl="1"/>
            <a:r>
              <a:rPr/>
              <a:t>pptx: </a:t>
            </a:r>
            <a:r>
              <a:rPr>
                <a:hlinkClick r:id="rId3"/>
              </a:rPr>
              <a:t>https://caltechlibrary.github.io/newt/presentation3/newt-p3.pptx</a:t>
            </a:r>
          </a:p>
          <a:p>
            <a:pPr lvl="0"/>
            <a:r>
              <a:rPr/>
              <a:t>Newt Documentation </a:t>
            </a:r>
            <a:r>
              <a:rPr>
                <a:hlinkClick r:id="rId4"/>
              </a:rPr>
              <a:t>https://caltechlibrary.github.io/newt</a:t>
            </a:r>
          </a:p>
          <a:p>
            <a:pPr lvl="0"/>
            <a:r>
              <a:rPr/>
              <a:t>Source Code: </a:t>
            </a:r>
            <a:r>
              <a:rPr>
                <a:hlinkClick r:id="rId5"/>
              </a:rPr>
              <a:t>https://github.com/caltechlibrary/newt</a:t>
            </a:r>
          </a:p>
          <a:p>
            <a:pPr lvl="0"/>
            <a:r>
              <a:rPr/>
              <a:t>Email: rsdoiel@caltech.edu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Findings from Prototype 2: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1270000">
              <a:buNone/>
            </a:pPr>
            <a:r>
              <a:rPr sz="2000"/>
              <a:t>Is Newt and “off the shelf” software enough to create metadata curation applications?</a:t>
            </a:r>
          </a:p>
          <a:p>
            <a:pPr lvl="0" indent="-342900" marL="342900">
              <a:buAutoNum type="arabicPeriod"/>
            </a:pPr>
            <a:r>
              <a:rPr/>
              <a:t>Newt’s YAML file can grow very large for applications with many data models</a:t>
            </a:r>
          </a:p>
          <a:p>
            <a:pPr lvl="0" indent="-342900" marL="342900">
              <a:buAutoNum type="arabicPeriod"/>
            </a:pPr>
            <a:r>
              <a:rPr/>
              <a:t>Model vetting and validation should happen early in the data pipeline, ideally as a generated program and browser side</a:t>
            </a:r>
          </a:p>
          <a:p>
            <a:pPr lvl="0" indent="-342900" marL="342900">
              <a:buAutoNum type="arabicPeriod"/>
            </a:pPr>
            <a:r>
              <a:rPr/>
              <a:t>Postgres+PostgREST is a powerful combination but it’d be nice to have something simpler</a:t>
            </a:r>
          </a:p>
          <a:p>
            <a:pPr lvl="0" indent="-342900" marL="342900">
              <a:buAutoNum type="arabicPeriod"/>
            </a:pPr>
            <a:r>
              <a:rPr/>
              <a:t>Managing the YAML file can be done conversationally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Questions raised by Prototype 2: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Where do I focus my simplification efforts?</a:t>
            </a:r>
          </a:p>
          <a:p>
            <a:pPr lvl="0"/>
            <a:r>
              <a:rPr/>
              <a:t>How do I ensure that large YAML files remaining human manageable?</a:t>
            </a:r>
          </a:p>
          <a:p>
            <a:pPr lvl="0"/>
            <a:r>
              <a:rPr/>
              <a:t>Mustache template language is a little too simple, what should replace it?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High level Concepts (remain the same)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describe the application you want</a:t>
            </a:r>
          </a:p>
          <a:p>
            <a:pPr lvl="0"/>
            <a:r>
              <a:rPr/>
              <a:t>generate the application you described</a:t>
            </a:r>
          </a:p>
          <a:p>
            <a:pPr lvl="0"/>
            <a:r>
              <a:rPr/>
              <a:t>running the application using a service oriented architecture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Implementation Concepts (remaining the same)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JSON data sources</a:t>
            </a:r>
          </a:p>
          <a:p>
            <a:pPr lvl="0"/>
            <a:r>
              <a:rPr/>
              <a:t>data modeled in YAML</a:t>
            </a:r>
          </a:p>
          <a:p>
            <a:pPr lvl="0"/>
            <a:r>
              <a:rPr/>
              <a:t>routing requests through data pipelines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Themes (remains the same)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Pick Simple = (No coding) + (Less coding)</a:t>
            </a:r>
          </a:p>
          <a:p>
            <a:pPr lvl="0"/>
            <a:r>
              <a:rPr/>
              <a:t>Compose applications using data pipelines</a:t>
            </a:r>
          </a:p>
          <a:p>
            <a:pPr lvl="0"/>
            <a:r>
              <a:rPr/>
              <a:t>Avoid inventing new things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Goal of Prototype 3: Questions to explore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 marL="342900">
              <a:buAutoNum type="arabicPeriod"/>
            </a:pPr>
            <a:r>
              <a:rPr/>
              <a:t>What should the default JSON data source be? (dataset+datasetd or Postgres+PostgREST)</a:t>
            </a:r>
          </a:p>
          <a:p>
            <a:pPr lvl="0" indent="-342900" marL="342900">
              <a:buAutoNum type="arabicPeriod"/>
            </a:pPr>
            <a:r>
              <a:rPr/>
              <a:t>Is generated TypeScript middleware the right fit? (e.g. validation service, template engine)</a:t>
            </a:r>
          </a:p>
          <a:p>
            <a:pPr lvl="0" indent="-342900" marL="342900">
              <a:buAutoNum type="arabicPeriod"/>
            </a:pPr>
            <a:r>
              <a:rPr/>
              <a:t>Is Handlebars a good fit for managing data views and rendering HTML?</a:t>
            </a:r>
          </a:p>
          <a:p>
            <a:pPr lvl="0" indent="-342900" marL="342900">
              <a:buAutoNum type="arabicPeriod"/>
            </a:pPr>
            <a:r>
              <a:rPr/>
              <a:t>Should the template engine be generic or a generated TypeScript program?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Newt, the third prototype</dc:title>
  <dc:creator>R. S. Doiel, rsdoiel@caltech.edu</dc:creator>
  <cp:keywords>web service, micro services, service oriented architecture, RAD, prototyping</cp:keywords>
  <dc:description>Talk about Newt Project’s third prototype</dc:description>
  <dcterms:created xsi:type="dcterms:W3CDTF">2024-07-27T00:04:17Z</dcterms:created>
  <dcterms:modified xsi:type="dcterms:W3CDTF">2024-07-27T00:04:17Z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spectratio">
    <vt:lpwstr>169</vt:lpwstr>
  </property>
  <property fmtid="{D5CDD505-2E9C-101B-9397-08002B2CF9AE}" pid="3" name="createDate">
    <vt:lpwstr>2024-07-24</vt:lpwstr>
  </property>
  <property fmtid="{D5CDD505-2E9C-101B-9397-08002B2CF9AE}" pid="4" name="institute">
    <vt:lpwstr>Caltech Library, Digital Library Development</vt:lpwstr>
  </property>
  <property fmtid="{D5CDD505-2E9C-101B-9397-08002B2CF9AE}" pid="5" name="linkstyle">
    <vt:lpwstr>bold</vt:lpwstr>
  </property>
  <property fmtid="{D5CDD505-2E9C-101B-9397-08002B2CF9AE}" pid="6" name="section-titles">
    <vt:lpwstr>False</vt:lpwstr>
  </property>
  <property fmtid="{D5CDD505-2E9C-101B-9397-08002B2CF9AE}" pid="7" name="toc">
    <vt:lpwstr>True</vt:lpwstr>
  </property>
  <property fmtid="{D5CDD505-2E9C-101B-9397-08002B2CF9AE}" pid="8" name="updateDate">
    <vt:lpwstr>2024-07-26</vt:lpwstr>
  </property>
  <property fmtid="{D5CDD505-2E9C-101B-9397-08002B2CF9AE}" pid="9" name="url">
    <vt:lpwstr>https://caltechlibrary.github.io/newt/presentation3</vt:lpwstr>
  </property>
  <property fmtid="{D5CDD505-2E9C-101B-9397-08002B2CF9AE}" pid="10" name="urlcolor">
    <vt:lpwstr>blue</vt:lpwstr>
  </property>
</Properties>
</file>